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</p:sldIdLst>
  <p:sldSz cx="9144000" cy="6858000" type="screen4x3"/>
  <p:notesSz cx="6819900" cy="99314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4" d="100"/>
          <a:sy n="64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7BBA-4457-424E-8269-77F3401396DC}" type="datetimeFigureOut">
              <a:rPr lang="he-IL" smtClean="0"/>
              <a:t>י"ט/אדר/תשע"ח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1B84-96E3-4B49-87CD-E5084A31EC5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45781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7BBA-4457-424E-8269-77F3401396DC}" type="datetimeFigureOut">
              <a:rPr lang="he-IL" smtClean="0"/>
              <a:t>י"ט/אדר/תשע"ח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1B84-96E3-4B49-87CD-E5084A31EC5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06028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7BBA-4457-424E-8269-77F3401396DC}" type="datetimeFigureOut">
              <a:rPr lang="he-IL" smtClean="0"/>
              <a:t>י"ט/אדר/תשע"ח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1B84-96E3-4B49-87CD-E5084A31EC5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81793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7BBA-4457-424E-8269-77F3401396DC}" type="datetimeFigureOut">
              <a:rPr lang="he-IL" smtClean="0"/>
              <a:t>י"ט/אדר/תשע"ח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1B84-96E3-4B49-87CD-E5084A31EC5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90595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7BBA-4457-424E-8269-77F3401396DC}" type="datetimeFigureOut">
              <a:rPr lang="he-IL" smtClean="0"/>
              <a:t>י"ט/אדר/תשע"ח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1B84-96E3-4B49-87CD-E5084A31EC5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48193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7BBA-4457-424E-8269-77F3401396DC}" type="datetimeFigureOut">
              <a:rPr lang="he-IL" smtClean="0"/>
              <a:t>י"ט/אדר/תשע"ח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1B84-96E3-4B49-87CD-E5084A31EC5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25182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7BBA-4457-424E-8269-77F3401396DC}" type="datetimeFigureOut">
              <a:rPr lang="he-IL" smtClean="0"/>
              <a:t>י"ט/אדר/תשע"ח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1B84-96E3-4B49-87CD-E5084A31EC5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40297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7BBA-4457-424E-8269-77F3401396DC}" type="datetimeFigureOut">
              <a:rPr lang="he-IL" smtClean="0"/>
              <a:t>י"ט/אדר/תשע"ח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1B84-96E3-4B49-87CD-E5084A31EC5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93118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7BBA-4457-424E-8269-77F3401396DC}" type="datetimeFigureOut">
              <a:rPr lang="he-IL" smtClean="0"/>
              <a:t>י"ט/אדר/תשע"ח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1B84-96E3-4B49-87CD-E5084A31EC5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78905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7BBA-4457-424E-8269-77F3401396DC}" type="datetimeFigureOut">
              <a:rPr lang="he-IL" smtClean="0"/>
              <a:t>י"ט/אדר/תשע"ח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1B84-96E3-4B49-87CD-E5084A31EC5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5985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7BBA-4457-424E-8269-77F3401396DC}" type="datetimeFigureOut">
              <a:rPr lang="he-IL" smtClean="0"/>
              <a:t>י"ט/אדר/תשע"ח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1B84-96E3-4B49-87CD-E5084A31EC5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10761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77BBA-4457-424E-8269-77F3401396DC}" type="datetimeFigureOut">
              <a:rPr lang="he-IL" smtClean="0"/>
              <a:t>י"ט/אדר/תשע"ח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F1B84-96E3-4B49-87CD-E5084A31EC5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5472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10"/>
          <p:cNvSpPr>
            <a:spLocks noChangeArrowheads="1"/>
          </p:cNvSpPr>
          <p:nvPr/>
        </p:nvSpPr>
        <p:spPr bwMode="auto">
          <a:xfrm>
            <a:off x="5194300" y="4908550"/>
            <a:ext cx="76200" cy="809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/>
          </a:p>
        </p:txBody>
      </p:sp>
      <p:sp>
        <p:nvSpPr>
          <p:cNvPr id="475147" name="AutoShape 11"/>
          <p:cNvSpPr>
            <a:spLocks noChangeArrowheads="1"/>
          </p:cNvSpPr>
          <p:nvPr/>
        </p:nvSpPr>
        <p:spPr bwMode="auto">
          <a:xfrm>
            <a:off x="4500563" y="1627188"/>
            <a:ext cx="179387" cy="14446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/>
          </a:p>
        </p:txBody>
      </p:sp>
      <p:sp>
        <p:nvSpPr>
          <p:cNvPr id="475148" name="AutoShape 12"/>
          <p:cNvSpPr>
            <a:spLocks noChangeArrowheads="1"/>
          </p:cNvSpPr>
          <p:nvPr/>
        </p:nvSpPr>
        <p:spPr bwMode="auto">
          <a:xfrm>
            <a:off x="4859338" y="3138488"/>
            <a:ext cx="179387" cy="14446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/>
          </a:p>
        </p:txBody>
      </p:sp>
      <p:sp>
        <p:nvSpPr>
          <p:cNvPr id="475150" name="AutoShape 14"/>
          <p:cNvSpPr>
            <a:spLocks noChangeArrowheads="1"/>
          </p:cNvSpPr>
          <p:nvPr/>
        </p:nvSpPr>
        <p:spPr bwMode="auto">
          <a:xfrm>
            <a:off x="4932363" y="1627188"/>
            <a:ext cx="179387" cy="14446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/>
          </a:p>
        </p:txBody>
      </p:sp>
      <p:sp>
        <p:nvSpPr>
          <p:cNvPr id="475153" name="AutoShape 17"/>
          <p:cNvSpPr>
            <a:spLocks noChangeArrowheads="1"/>
          </p:cNvSpPr>
          <p:nvPr/>
        </p:nvSpPr>
        <p:spPr bwMode="auto">
          <a:xfrm>
            <a:off x="4211638" y="2778125"/>
            <a:ext cx="179387" cy="1444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/>
          </a:p>
        </p:txBody>
      </p:sp>
      <p:sp>
        <p:nvSpPr>
          <p:cNvPr id="475155" name="AutoShape 19"/>
          <p:cNvSpPr>
            <a:spLocks noChangeArrowheads="1"/>
          </p:cNvSpPr>
          <p:nvPr/>
        </p:nvSpPr>
        <p:spPr bwMode="auto">
          <a:xfrm>
            <a:off x="4284663" y="4002088"/>
            <a:ext cx="179387" cy="14446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/>
          </a:p>
        </p:txBody>
      </p:sp>
      <p:sp>
        <p:nvSpPr>
          <p:cNvPr id="475157" name="AutoShape 21"/>
          <p:cNvSpPr>
            <a:spLocks noChangeArrowheads="1"/>
          </p:cNvSpPr>
          <p:nvPr/>
        </p:nvSpPr>
        <p:spPr bwMode="auto">
          <a:xfrm>
            <a:off x="4427538" y="3138488"/>
            <a:ext cx="179387" cy="14446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/>
          </a:p>
        </p:txBody>
      </p:sp>
      <p:sp>
        <p:nvSpPr>
          <p:cNvPr id="40969" name="Text Box 37"/>
          <p:cNvSpPr txBox="1">
            <a:spLocks noChangeArrowheads="1"/>
          </p:cNvSpPr>
          <p:nvPr/>
        </p:nvSpPr>
        <p:spPr bwMode="auto">
          <a:xfrm>
            <a:off x="1187450" y="115888"/>
            <a:ext cx="6840538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he-IL" altLang="he-IL" sz="3200" b="1" i="1" u="sng">
                <a:solidFill>
                  <a:schemeClr val="tx2"/>
                </a:solidFill>
                <a:latin typeface="David" pitchFamily="34" charset="-79"/>
                <a:cs typeface="David" pitchFamily="34" charset="-79"/>
              </a:rPr>
              <a:t>חלוקת מחוזות רישוי כלי ירייה</a:t>
            </a:r>
            <a:endParaRPr lang="en-US" altLang="he-IL" sz="3200" b="1" i="1" u="sng">
              <a:solidFill>
                <a:schemeClr val="tx2"/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40970" name="תמונה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25" y="620713"/>
            <a:ext cx="4437063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1" name="TextBox 12"/>
          <p:cNvSpPr txBox="1">
            <a:spLocks noChangeArrowheads="1"/>
          </p:cNvSpPr>
          <p:nvPr/>
        </p:nvSpPr>
        <p:spPr bwMode="auto">
          <a:xfrm>
            <a:off x="3133725" y="1473200"/>
            <a:ext cx="13668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he-IL" altLang="he-IL">
                <a:latin typeface="David" pitchFamily="34" charset="-79"/>
                <a:cs typeface="David" pitchFamily="34" charset="-79"/>
              </a:rPr>
              <a:t>מחוז חיפה/חוף</a:t>
            </a:r>
          </a:p>
        </p:txBody>
      </p:sp>
      <p:sp>
        <p:nvSpPr>
          <p:cNvPr id="40972" name="TextBox 13"/>
          <p:cNvSpPr txBox="1">
            <a:spLocks noChangeArrowheads="1"/>
          </p:cNvSpPr>
          <p:nvPr/>
        </p:nvSpPr>
        <p:spPr bwMode="auto">
          <a:xfrm>
            <a:off x="5364163" y="744538"/>
            <a:ext cx="13668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he-IL" altLang="he-IL">
                <a:latin typeface="David" pitchFamily="34" charset="-79"/>
                <a:cs typeface="David" pitchFamily="34" charset="-79"/>
              </a:rPr>
              <a:t>מחוז צפון</a:t>
            </a:r>
          </a:p>
        </p:txBody>
      </p:sp>
      <p:sp>
        <p:nvSpPr>
          <p:cNvPr id="40973" name="TextBox 14"/>
          <p:cNvSpPr txBox="1">
            <a:spLocks noChangeArrowheads="1"/>
          </p:cNvSpPr>
          <p:nvPr/>
        </p:nvSpPr>
        <p:spPr bwMode="auto">
          <a:xfrm>
            <a:off x="2627313" y="2349500"/>
            <a:ext cx="13684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he-IL" altLang="he-IL">
                <a:latin typeface="David" pitchFamily="34" charset="-79"/>
                <a:cs typeface="David" pitchFamily="34" charset="-79"/>
              </a:rPr>
              <a:t>מחוז תל אביב</a:t>
            </a:r>
          </a:p>
        </p:txBody>
      </p:sp>
      <p:sp>
        <p:nvSpPr>
          <p:cNvPr id="40974" name="TextBox 15"/>
          <p:cNvSpPr txBox="1">
            <a:spLocks noChangeArrowheads="1"/>
          </p:cNvSpPr>
          <p:nvPr/>
        </p:nvSpPr>
        <p:spPr bwMode="auto">
          <a:xfrm>
            <a:off x="5038725" y="2903538"/>
            <a:ext cx="13668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he-IL" altLang="he-IL">
                <a:latin typeface="David" pitchFamily="34" charset="-79"/>
                <a:cs typeface="David" pitchFamily="34" charset="-79"/>
              </a:rPr>
              <a:t>מחוז ירושלים</a:t>
            </a:r>
          </a:p>
        </p:txBody>
      </p:sp>
      <p:sp>
        <p:nvSpPr>
          <p:cNvPr id="40975" name="TextBox 16"/>
          <p:cNvSpPr txBox="1">
            <a:spLocks noChangeArrowheads="1"/>
          </p:cNvSpPr>
          <p:nvPr/>
        </p:nvSpPr>
        <p:spPr bwMode="auto">
          <a:xfrm>
            <a:off x="4548188" y="4508500"/>
            <a:ext cx="1368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he-IL" altLang="he-IL">
                <a:latin typeface="David" pitchFamily="34" charset="-79"/>
                <a:cs typeface="David" pitchFamily="34" charset="-79"/>
              </a:rPr>
              <a:t>מחוז דרום</a:t>
            </a:r>
          </a:p>
        </p:txBody>
      </p:sp>
      <p:sp>
        <p:nvSpPr>
          <p:cNvPr id="40976" name="TextBox 17"/>
          <p:cNvSpPr txBox="1">
            <a:spLocks noChangeArrowheads="1"/>
          </p:cNvSpPr>
          <p:nvPr/>
        </p:nvSpPr>
        <p:spPr bwMode="auto">
          <a:xfrm>
            <a:off x="2735263" y="2616200"/>
            <a:ext cx="11525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he-IL" altLang="he-IL">
                <a:latin typeface="David" pitchFamily="34" charset="-79"/>
                <a:cs typeface="David" pitchFamily="34" charset="-79"/>
              </a:rPr>
              <a:t>מחוז מרכז</a:t>
            </a:r>
          </a:p>
        </p:txBody>
      </p:sp>
      <p:sp>
        <p:nvSpPr>
          <p:cNvPr id="40977" name="מציין מיקום של מספר שקופית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/>
            <a:fld id="{93F20BD9-174B-4830-B3DB-32B8FF8CA284}" type="slidenum">
              <a:rPr lang="he-IL" altLang="he-IL" sz="1000" smtClean="0">
                <a:solidFill>
                  <a:schemeClr val="tx2"/>
                </a:solidFill>
              </a:rPr>
              <a:pPr eaLnBrk="1" hangingPunct="1"/>
              <a:t>1</a:t>
            </a:fld>
            <a:endParaRPr lang="he-IL" altLang="he-IL" sz="1000" smtClean="0">
              <a:solidFill>
                <a:schemeClr val="tx2"/>
              </a:solidFill>
            </a:endParaRPr>
          </a:p>
        </p:txBody>
      </p:sp>
      <p:pic>
        <p:nvPicPr>
          <p:cNvPr id="18" name="Picture 97" descr="ירי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15888"/>
            <a:ext cx="1089025" cy="1230312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</p:spPr>
      </p:pic>
      <p:pic>
        <p:nvPicPr>
          <p:cNvPr id="40979" name="תמונה 3" descr="גזירת מסך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88913"/>
            <a:ext cx="1020763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00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5147" grpId="0" animBg="1"/>
      <p:bldP spid="475148" grpId="0" animBg="1"/>
      <p:bldP spid="475150" grpId="0" animBg="1"/>
      <p:bldP spid="475153" grpId="0" animBg="1"/>
      <p:bldP spid="475155" grpId="0" animBg="1"/>
      <p:bldP spid="475157" grpId="0" animBg="1"/>
    </p:bld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</Words>
  <Application>Microsoft Office PowerPoint</Application>
  <PresentationFormat>‫הצגה על המסך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אשר אלבז</dc:creator>
  <cp:lastModifiedBy>אליאן</cp:lastModifiedBy>
  <cp:revision>2</cp:revision>
  <cp:lastPrinted>2018-03-06T11:17:16Z</cp:lastPrinted>
  <dcterms:created xsi:type="dcterms:W3CDTF">2018-02-19T08:07:41Z</dcterms:created>
  <dcterms:modified xsi:type="dcterms:W3CDTF">2018-03-06T11:18:03Z</dcterms:modified>
</cp:coreProperties>
</file>